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jaiswal" userId="ccd56b42088a342f" providerId="LiveId" clId="{66D677B4-FF2A-43A3-8719-90F339174EC5}"/>
    <pc:docChg chg="modSld">
      <pc:chgData name="Abhishek jaiswal" userId="ccd56b42088a342f" providerId="LiveId" clId="{66D677B4-FF2A-43A3-8719-90F339174EC5}" dt="2024-09-11T11:27:27.720" v="3" actId="20577"/>
      <pc:docMkLst>
        <pc:docMk/>
      </pc:docMkLst>
      <pc:sldChg chg="modSp mod">
        <pc:chgData name="Abhishek jaiswal" userId="ccd56b42088a342f" providerId="LiveId" clId="{66D677B4-FF2A-43A3-8719-90F339174EC5}" dt="2024-09-11T11:27:27.720" v="3" actId="20577"/>
        <pc:sldMkLst>
          <pc:docMk/>
          <pc:sldMk cId="3488695151" sldId="266"/>
        </pc:sldMkLst>
        <pc:spChg chg="mod">
          <ac:chgData name="Abhishek jaiswal" userId="ccd56b42088a342f" providerId="LiveId" clId="{66D677B4-FF2A-43A3-8719-90F339174EC5}" dt="2024-09-11T11:27:27.720" v="3" actId="20577"/>
          <ac:spMkLst>
            <pc:docMk/>
            <pc:sldMk cId="3488695151" sldId="266"/>
            <ac:spMk id="17" creationId="{6B9A7EBE-94AF-A129-B39F-7145BE8B72C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08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2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091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984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11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385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014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2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79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90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0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44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35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12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11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55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01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047974A-6B11-499E-BE5D-0D73305B4F38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E8A74FE-FD15-4E01-A02D-E8D0F44CB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89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7068-86D7-5AB7-EB0F-6DDE0C1AE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2DA76-48B1-AB0E-1CC7-63D750BCAF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CBAA2-4392-ABC9-7213-178117C51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24" y="147179"/>
            <a:ext cx="11698333" cy="656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704A6-EEAC-5150-4197-532991B94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29" y="147179"/>
            <a:ext cx="1326328" cy="12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27B1-1592-9984-7ED3-2BAE3B61F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A041C-1C93-1812-8098-2C178586FA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C0B00-7304-D676-6AD5-C524ADC36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1" y="137653"/>
            <a:ext cx="11736438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2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DE60-A0C6-BAAF-F6F8-5C80F4157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CDA53-7FE9-9495-BF25-C06EB5009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">
            <a:extLst>
              <a:ext uri="{FF2B5EF4-FFF2-40B4-BE49-F238E27FC236}">
                <a16:creationId xmlns:a16="http://schemas.microsoft.com/office/drawing/2014/main" id="{2D11B202-FF30-EDFD-D99D-19E81F467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" y="223442"/>
            <a:ext cx="11670475" cy="6512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7EB62D-052A-7079-3C8A-00BB09A5A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348" y="993059"/>
            <a:ext cx="1400889" cy="1106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9A7EBE-94AF-A129-B39F-7145BE8B72C6}"/>
              </a:ext>
            </a:extLst>
          </p:cNvPr>
          <p:cNvSpPr txBox="1"/>
          <p:nvPr/>
        </p:nvSpPr>
        <p:spPr>
          <a:xfrm>
            <a:off x="8839201" y="6351639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Abhishek Jaiswal</a:t>
            </a:r>
          </a:p>
        </p:txBody>
      </p:sp>
    </p:spTree>
    <p:extLst>
      <p:ext uri="{BB962C8B-B14F-4D97-AF65-F5344CB8AC3E}">
        <p14:creationId xmlns:p14="http://schemas.microsoft.com/office/powerpoint/2010/main" val="348869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A7FAE-9B31-B681-CFEE-506D1CCC7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DB49A-1114-C19C-DC3D-E4E3A4C8E9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84385-EFE6-52D2-9012-EE7F0D52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5" y="585390"/>
            <a:ext cx="10069330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5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650C-CA56-8172-6736-5F6FCC8A3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CF9CF-9D52-A5E7-B573-C88C54A231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52449-B87C-6087-8B0B-CF49E09F8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1" y="509180"/>
            <a:ext cx="10259857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39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678B-D436-0132-500B-D2446FAE2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7446D-F870-76CF-0202-BF8C0DB141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E49CE-3704-E247-AD0C-1051F796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3" y="518706"/>
            <a:ext cx="10193173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2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406C-F0D5-09FC-D0D3-4ECB4D5E05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0F579-AEF7-5517-0310-721BE2B17A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6459B-94D4-A43F-F057-E41AB2216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469"/>
            <a:ext cx="11660227" cy="6535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EA772D-3A21-7E4B-4C98-BDE7FAE6604A}"/>
              </a:ext>
            </a:extLst>
          </p:cNvPr>
          <p:cNvSpPr txBox="1"/>
          <p:nvPr/>
        </p:nvSpPr>
        <p:spPr>
          <a:xfrm>
            <a:off x="9026014" y="6346313"/>
            <a:ext cx="230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Abhishek Jaiswal</a:t>
            </a:r>
          </a:p>
        </p:txBody>
      </p:sp>
    </p:spTree>
    <p:extLst>
      <p:ext uri="{BB962C8B-B14F-4D97-AF65-F5344CB8AC3E}">
        <p14:creationId xmlns:p14="http://schemas.microsoft.com/office/powerpoint/2010/main" val="80625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9B00-7882-89ED-3BF2-EFEBF8D81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90370-8E21-D89A-4C5A-74E3AA642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45600-EA75-390C-3647-070FF04AA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6" y="147179"/>
            <a:ext cx="11660227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8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322B-5D0E-27BB-2C3D-3257AD0B67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A68A9-CB19-8EB0-064E-F5E9A0444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3E826-360B-6916-82AC-A1283AC1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0" y="190048"/>
            <a:ext cx="11679280" cy="6477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874AB-8C36-0067-781C-7F5C46504B6E}"/>
              </a:ext>
            </a:extLst>
          </p:cNvPr>
          <p:cNvSpPr txBox="1"/>
          <p:nvPr/>
        </p:nvSpPr>
        <p:spPr>
          <a:xfrm>
            <a:off x="9212826" y="6317734"/>
            <a:ext cx="233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Abhishek Jaiswal</a:t>
            </a:r>
          </a:p>
        </p:txBody>
      </p:sp>
    </p:spTree>
    <p:extLst>
      <p:ext uri="{BB962C8B-B14F-4D97-AF65-F5344CB8AC3E}">
        <p14:creationId xmlns:p14="http://schemas.microsoft.com/office/powerpoint/2010/main" val="126886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4475-8D7F-51D4-4723-B19083E277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77647-45C4-C3B1-389F-0C5197B945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FA161-DAF5-1862-4E2E-A711E3B8E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0" y="142416"/>
            <a:ext cx="11679280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9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8D22-46D1-39AB-80DE-13BEFC2E7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EB3A7-EA54-97C7-1B2B-37DD3B8E2A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6833E-3433-49B8-C988-A587310DC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9" y="166232"/>
            <a:ext cx="11650701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81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</TotalTime>
  <Words>6</Words>
  <Application>Microsoft Office PowerPoint</Application>
  <PresentationFormat>Widescreen</PresentationFormat>
  <Paragraphs>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jaiswal</dc:creator>
  <cp:lastModifiedBy>Abhishek jaiswal</cp:lastModifiedBy>
  <cp:revision>1</cp:revision>
  <dcterms:created xsi:type="dcterms:W3CDTF">2024-09-11T10:56:58Z</dcterms:created>
  <dcterms:modified xsi:type="dcterms:W3CDTF">2024-09-11T11:27:30Z</dcterms:modified>
</cp:coreProperties>
</file>